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69" r:id="rId3"/>
    <p:sldId id="270" r:id="rId4"/>
    <p:sldId id="256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5" r:id="rId13"/>
    <p:sldId id="276" r:id="rId14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942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451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42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20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800200"/>
          </a:xfrm>
        </p:spPr>
        <p:txBody>
          <a:bodyPr>
            <a:normAutofit/>
          </a:bodyPr>
          <a:lstStyle/>
          <a:p>
            <a:r>
              <a:rPr lang="en-US" dirty="0" smtClean="0"/>
              <a:t>Democratic </a:t>
            </a:r>
            <a:r>
              <a:rPr lang="en-US" dirty="0" smtClean="0"/>
              <a:t>Transition </a:t>
            </a:r>
            <a:r>
              <a:rPr lang="en-US" dirty="0" smtClean="0"/>
              <a:t>OPEC group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 smtClean="0"/>
              <a:t>g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8164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Figure 2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600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>First </a:t>
            </a:r>
            <a:r>
              <a:rPr lang="en-US" dirty="0" smtClean="0">
                <a:cs typeface="Times New Roman" panose="02020603050405020304" pitchFamily="18" charset="0"/>
              </a:rPr>
              <a:t>scatter of data with kernel</a:t>
            </a:r>
            <a:endParaRPr lang="en-US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Note that there seems to be two groups.</a:t>
            </a:r>
          </a:p>
          <a:p>
            <a:pPr marL="0" indent="0" algn="ctr">
              <a:buNone/>
            </a:pPr>
            <a:r>
              <a:rPr lang="en-US" dirty="0" smtClean="0">
                <a:cs typeface="Times New Roman" panose="02020603050405020304" pitchFamily="18" charset="0"/>
              </a:rPr>
              <a:t>The one at the bottom is the traditional Arab kingdoms </a:t>
            </a: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" y="182905"/>
            <a:ext cx="8919095" cy="6492191"/>
          </a:xfrm>
        </p:spPr>
      </p:pic>
    </p:spTree>
    <p:extLst>
      <p:ext uri="{BB962C8B-B14F-4D97-AF65-F5344CB8AC3E}">
        <p14:creationId xmlns:p14="http://schemas.microsoft.com/office/powerpoint/2010/main" val="37671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" y="133921"/>
            <a:ext cx="9053685" cy="6590159"/>
          </a:xfrm>
        </p:spPr>
      </p:pic>
    </p:spTree>
    <p:extLst>
      <p:ext uri="{BB962C8B-B14F-4D97-AF65-F5344CB8AC3E}">
        <p14:creationId xmlns:p14="http://schemas.microsoft.com/office/powerpoint/2010/main" val="40073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" y="167230"/>
            <a:ext cx="8965313" cy="6523540"/>
          </a:xfrm>
        </p:spPr>
      </p:pic>
    </p:spTree>
    <p:extLst>
      <p:ext uri="{BB962C8B-B14F-4D97-AF65-F5344CB8AC3E}">
        <p14:creationId xmlns:p14="http://schemas.microsoft.com/office/powerpoint/2010/main" val="17704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" y="134446"/>
            <a:ext cx="9055423" cy="6589109"/>
          </a:xfrm>
        </p:spPr>
      </p:pic>
    </p:spTree>
    <p:extLst>
      <p:ext uri="{BB962C8B-B14F-4D97-AF65-F5344CB8AC3E}">
        <p14:creationId xmlns:p14="http://schemas.microsoft.com/office/powerpoint/2010/main" val="36082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6" y="196046"/>
            <a:ext cx="8882988" cy="6465909"/>
          </a:xfrm>
        </p:spPr>
      </p:pic>
    </p:spTree>
    <p:extLst>
      <p:ext uri="{BB962C8B-B14F-4D97-AF65-F5344CB8AC3E}">
        <p14:creationId xmlns:p14="http://schemas.microsoft.com/office/powerpoint/2010/main" val="6205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6166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Times New Roman" panose="02020603050405020304" pitchFamily="18" charset="0"/>
              </a:rPr>
              <a:t>Kernels without scatter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Epanechnikov</a:t>
            </a:r>
            <a:r>
              <a:rPr lang="en-US" sz="2800" dirty="0" smtClean="0">
                <a:cs typeface="Times New Roman" panose="02020603050405020304" pitchFamily="18" charset="0"/>
              </a:rPr>
              <a:t> kernel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95% confidence intervals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Experiments with bandwidth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err="1" smtClean="0">
                <a:cs typeface="Times New Roman" panose="02020603050405020304" pitchFamily="18" charset="0"/>
              </a:rPr>
              <a:t>Bw</a:t>
            </a:r>
            <a:r>
              <a:rPr lang="en-US" sz="2800" dirty="0" smtClean="0">
                <a:cs typeface="Times New Roman" panose="02020603050405020304" pitchFamily="18" charset="0"/>
              </a:rPr>
              <a:t> = 0.1 to 1.0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>
                <a:cs typeface="Times New Roman" panose="02020603050405020304" pitchFamily="18" charset="0"/>
              </a:rPr>
              <a:t/>
            </a:r>
            <a:br>
              <a:rPr lang="en-US" sz="2800" dirty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All kernels have an negative slope. 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But the first kernels are very wobbly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and the confidence intervals falls below -10, </a:t>
            </a:r>
            <a:br>
              <a:rPr lang="en-US" sz="2800" dirty="0" smtClean="0">
                <a:cs typeface="Times New Roman" panose="02020603050405020304" pitchFamily="18" charset="0"/>
              </a:rPr>
            </a:br>
            <a:r>
              <a:rPr lang="en-US" sz="2800" dirty="0" smtClean="0">
                <a:cs typeface="Times New Roman" panose="02020603050405020304" pitchFamily="18" charset="0"/>
              </a:rPr>
              <a:t>as the observations cannot do per definition  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" y="177035"/>
            <a:ext cx="8938362" cy="6503930"/>
          </a:xfrm>
        </p:spPr>
      </p:pic>
    </p:spTree>
    <p:extLst>
      <p:ext uri="{BB962C8B-B14F-4D97-AF65-F5344CB8AC3E}">
        <p14:creationId xmlns:p14="http://schemas.microsoft.com/office/powerpoint/2010/main" val="3840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" y="149913"/>
            <a:ext cx="9009746" cy="6558175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" y="127197"/>
            <a:ext cx="9072160" cy="6603607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" y="149514"/>
            <a:ext cx="9010840" cy="6558972"/>
          </a:xfrm>
        </p:spPr>
      </p:pic>
    </p:spTree>
    <p:extLst>
      <p:ext uri="{BB962C8B-B14F-4D97-AF65-F5344CB8AC3E}">
        <p14:creationId xmlns:p14="http://schemas.microsoft.com/office/powerpoint/2010/main" val="34620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" y="124124"/>
            <a:ext cx="9080603" cy="6609752"/>
          </a:xfrm>
        </p:spPr>
      </p:pic>
    </p:spTree>
    <p:extLst>
      <p:ext uri="{BB962C8B-B14F-4D97-AF65-F5344CB8AC3E}">
        <p14:creationId xmlns:p14="http://schemas.microsoft.com/office/powerpoint/2010/main" val="1499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" y="136691"/>
            <a:ext cx="9049252" cy="6584619"/>
          </a:xfrm>
        </p:spPr>
      </p:pic>
    </p:spTree>
    <p:extLst>
      <p:ext uri="{BB962C8B-B14F-4D97-AF65-F5344CB8AC3E}">
        <p14:creationId xmlns:p14="http://schemas.microsoft.com/office/powerpoint/2010/main" val="1982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51</Words>
  <Application>Microsoft Office PowerPoint</Application>
  <PresentationFormat>On-screen Show (4:3)</PresentationFormat>
  <Paragraphs>20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Democratic Transition OPEC group  The (g, y)-kernels</vt:lpstr>
      <vt:lpstr>PowerPoint Presentation</vt:lpstr>
      <vt:lpstr>Kernels without scatter Epanechnikov kernel  95% confidence intervals  Experiments with bandwidth Bw = 0.1 to 1.0  All kernels have an negative slope.  But the first kernels are very wobbly and the confidence intervals falls below -10,  as the observations cannot do per definition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24</cp:revision>
  <cp:lastPrinted>2016-03-09T15:26:50Z</cp:lastPrinted>
  <dcterms:created xsi:type="dcterms:W3CDTF">2015-12-15T12:39:16Z</dcterms:created>
  <dcterms:modified xsi:type="dcterms:W3CDTF">2016-03-10T13:10:37Z</dcterms:modified>
</cp:coreProperties>
</file>